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72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FB0E3C0-B8CC-4635-A55F-A6D94AC15AF2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921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532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2"/>
          <p:cNvSpPr/>
          <p:nvPr/>
        </p:nvSpPr>
        <p:spPr>
          <a:xfrm>
            <a:off x="3884040" y="8685000"/>
            <a:ext cx="2970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C8B2CB84-1357-4C62-A8C1-E401AED51698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532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3884040" y="8685000"/>
            <a:ext cx="2970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A879C3BA-B681-4CAC-98D7-26F14ADA6E27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Image 3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Image 7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Image 10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631800" y="1081440"/>
            <a:ext cx="6330960" cy="3237840"/>
          </a:xfrm>
          <a:custGeom>
            <a:avLst/>
            <a:gdLst/>
            <a:ahLst/>
            <a:cxn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>
            <a:blip r:embed="rId14"/>
            <a:tile/>
          </a:blipFill>
          <a:ln w="9360">
            <a:solidFill>
              <a:srgbClr val="4F81B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-3240"/>
            <a:ext cx="12190680" cy="5202360"/>
          </a:xfrm>
          <a:custGeom>
            <a:avLst/>
            <a:gdLst/>
            <a:ahLst/>
            <a:cxn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12190680" cy="2184480"/>
          </a:xfrm>
          <a:custGeom>
            <a:avLst/>
            <a:gdLst/>
            <a:ahLst/>
            <a:cxn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51040" y="1238400"/>
            <a:ext cx="5892480" cy="264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Software Engineering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Project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Presentation (</a:t>
            </a:r>
            <a:r>
              <a:rPr lang="fr-FR" sz="2800" b="1" i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Group1</a:t>
            </a:r>
            <a:r>
              <a:rPr lang="fr-FR" sz="4200" b="0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53200" y="4443840"/>
            <a:ext cx="5890320" cy="71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Karim TEKKAL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Gustavo PETRI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574760" y="1081440"/>
            <a:ext cx="3808440" cy="407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Realised by: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BRACCHI Pierre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KABA Saran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KANDE Desse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PULLICINO Perrine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SIROUKANE Slimane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YUGANSAN Yogaratnam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4680000" y="5917680"/>
            <a:ext cx="7131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Github : https://github.com/kabasaran/Favorite_Places_Management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0120" y="837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8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509440" y="2075760"/>
            <a:ext cx="1138320" cy="3916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6023520" y="3223080"/>
            <a:ext cx="360" cy="37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"/>
          <p:cNvSpPr/>
          <p:nvPr/>
        </p:nvSpPr>
        <p:spPr>
          <a:xfrm>
            <a:off x="5349960" y="3600000"/>
            <a:ext cx="1370160" cy="48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5790960" y="2845440"/>
            <a:ext cx="479520" cy="37584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6023520" y="2468520"/>
            <a:ext cx="360" cy="37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Line 7"/>
          <p:cNvSpPr/>
          <p:nvPr/>
        </p:nvSpPr>
        <p:spPr>
          <a:xfrm>
            <a:off x="6264000" y="303012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Line 8"/>
          <p:cNvSpPr/>
          <p:nvPr/>
        </p:nvSpPr>
        <p:spPr>
          <a:xfrm flipV="1">
            <a:off x="7002360" y="2275920"/>
            <a:ext cx="360" cy="754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9"/>
          <p:cNvSpPr/>
          <p:nvPr/>
        </p:nvSpPr>
        <p:spPr>
          <a:xfrm flipH="1">
            <a:off x="6646680" y="2276640"/>
            <a:ext cx="351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0"/>
          <p:cNvSpPr/>
          <p:nvPr/>
        </p:nvSpPr>
        <p:spPr>
          <a:xfrm rot="16200000" flipH="1">
            <a:off x="6029280" y="4082760"/>
            <a:ext cx="916920" cy="91656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1"/>
          <p:cNvSpPr/>
          <p:nvPr/>
        </p:nvSpPr>
        <p:spPr>
          <a:xfrm rot="5400000">
            <a:off x="5110560" y="4081680"/>
            <a:ext cx="916560" cy="9172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2"/>
          <p:cNvSpPr/>
          <p:nvPr/>
        </p:nvSpPr>
        <p:spPr>
          <a:xfrm>
            <a:off x="6272280" y="5004360"/>
            <a:ext cx="1370160" cy="4878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3"/>
          <p:cNvSpPr/>
          <p:nvPr/>
        </p:nvSpPr>
        <p:spPr>
          <a:xfrm>
            <a:off x="4274640" y="4996440"/>
            <a:ext cx="1458360" cy="6238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14"/>
          <p:cNvSpPr/>
          <p:nvPr/>
        </p:nvSpPr>
        <p:spPr>
          <a:xfrm>
            <a:off x="7651800" y="523692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15"/>
          <p:cNvSpPr/>
          <p:nvPr/>
        </p:nvSpPr>
        <p:spPr>
          <a:xfrm flipV="1">
            <a:off x="8390160" y="3840840"/>
            <a:ext cx="360" cy="1396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6"/>
          <p:cNvSpPr/>
          <p:nvPr/>
        </p:nvSpPr>
        <p:spPr>
          <a:xfrm flipH="1">
            <a:off x="6720120" y="3840840"/>
            <a:ext cx="1667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Line 17"/>
          <p:cNvSpPr/>
          <p:nvPr/>
        </p:nvSpPr>
        <p:spPr>
          <a:xfrm flipH="1">
            <a:off x="3150720" y="4538520"/>
            <a:ext cx="1958040" cy="165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8"/>
          <p:cNvSpPr/>
          <p:nvPr/>
        </p:nvSpPr>
        <p:spPr>
          <a:xfrm>
            <a:off x="3174840" y="4538880"/>
            <a:ext cx="360" cy="44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9"/>
          <p:cNvSpPr/>
          <p:nvPr/>
        </p:nvSpPr>
        <p:spPr>
          <a:xfrm>
            <a:off x="2413080" y="4988520"/>
            <a:ext cx="1514880" cy="6238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0"/>
          <p:cNvSpPr/>
          <p:nvPr/>
        </p:nvSpPr>
        <p:spPr>
          <a:xfrm>
            <a:off x="5076720" y="5622120"/>
            <a:ext cx="360" cy="44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21"/>
          <p:cNvSpPr/>
          <p:nvPr/>
        </p:nvSpPr>
        <p:spPr>
          <a:xfrm>
            <a:off x="4314240" y="6071400"/>
            <a:ext cx="151524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2"/>
          <p:cNvSpPr/>
          <p:nvPr/>
        </p:nvSpPr>
        <p:spPr>
          <a:xfrm>
            <a:off x="6889680" y="5493600"/>
            <a:ext cx="360" cy="56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3"/>
          <p:cNvSpPr/>
          <p:nvPr/>
        </p:nvSpPr>
        <p:spPr>
          <a:xfrm>
            <a:off x="6127920" y="6063120"/>
            <a:ext cx="151488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4"/>
          <p:cNvSpPr/>
          <p:nvPr/>
        </p:nvSpPr>
        <p:spPr>
          <a:xfrm>
            <a:off x="8607240" y="5614560"/>
            <a:ext cx="360" cy="44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5"/>
          <p:cNvSpPr/>
          <p:nvPr/>
        </p:nvSpPr>
        <p:spPr>
          <a:xfrm>
            <a:off x="7844760" y="6063120"/>
            <a:ext cx="151488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Line 26"/>
          <p:cNvSpPr/>
          <p:nvPr/>
        </p:nvSpPr>
        <p:spPr>
          <a:xfrm flipH="1">
            <a:off x="6890040" y="5613840"/>
            <a:ext cx="17172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Line 27"/>
          <p:cNvSpPr/>
          <p:nvPr/>
        </p:nvSpPr>
        <p:spPr>
          <a:xfrm>
            <a:off x="4610880" y="384084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Line 28"/>
          <p:cNvSpPr/>
          <p:nvPr/>
        </p:nvSpPr>
        <p:spPr>
          <a:xfrm flipV="1">
            <a:off x="4610880" y="3052800"/>
            <a:ext cx="720" cy="754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9"/>
          <p:cNvSpPr/>
          <p:nvPr/>
        </p:nvSpPr>
        <p:spPr>
          <a:xfrm>
            <a:off x="4611240" y="2272680"/>
            <a:ext cx="897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0"/>
          <p:cNvSpPr/>
          <p:nvPr/>
        </p:nvSpPr>
        <p:spPr>
          <a:xfrm>
            <a:off x="3929400" y="2845440"/>
            <a:ext cx="1290960" cy="1836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Line 31"/>
          <p:cNvSpPr/>
          <p:nvPr/>
        </p:nvSpPr>
        <p:spPr>
          <a:xfrm flipV="1">
            <a:off x="4610880" y="2271960"/>
            <a:ext cx="720" cy="6660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ZoneTexte 32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 rot="17336400">
            <a:off x="2844720" y="356040"/>
            <a:ext cx="4197240" cy="5437080"/>
          </a:xfrm>
          <a:prstGeom prst="triangle">
            <a:avLst>
              <a:gd name="adj" fmla="val 41293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Image 3"/>
          <p:cNvPicPr/>
          <p:nvPr/>
        </p:nvPicPr>
        <p:blipFill>
          <a:blip r:embed="rId2"/>
          <a:stretch/>
        </p:blipFill>
        <p:spPr>
          <a:xfrm>
            <a:off x="7038720" y="1746360"/>
            <a:ext cx="2710440" cy="482220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3594240" y="6309360"/>
            <a:ext cx="6094440" cy="50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your home page.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11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 rot="17336400">
            <a:off x="3177720" y="551520"/>
            <a:ext cx="4019400" cy="498132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3"/>
          <p:cNvSpPr/>
          <p:nvPr/>
        </p:nvSpPr>
        <p:spPr>
          <a:xfrm>
            <a:off x="5571360" y="1772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6" name="Image 38"/>
          <p:cNvPicPr/>
          <p:nvPr/>
        </p:nvPicPr>
        <p:blipFill>
          <a:blip r:embed="rId2"/>
          <a:stretch/>
        </p:blipFill>
        <p:spPr>
          <a:xfrm>
            <a:off x="6966720" y="1573920"/>
            <a:ext cx="2950560" cy="487872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3573720" y="618552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idea is that as soon as you arrive on the homepage,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 can see the relevant information you might need.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 rot="17336400">
            <a:off x="3177720" y="573840"/>
            <a:ext cx="4019400" cy="498132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3"/>
          <p:cNvSpPr/>
          <p:nvPr/>
        </p:nvSpPr>
        <p:spPr>
          <a:xfrm>
            <a:off x="5571360" y="1628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4"/>
          <p:cNvSpPr/>
          <p:nvPr/>
        </p:nvSpPr>
        <p:spPr>
          <a:xfrm>
            <a:off x="3594240" y="6084360"/>
            <a:ext cx="81428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this case, it would be streets around you and thus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potential interest points you or other people may have, could be marked down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2" name="Image 1"/>
          <p:cNvPicPr/>
          <p:nvPr/>
        </p:nvPicPr>
        <p:blipFill>
          <a:blip r:embed="rId2"/>
          <a:srcRect l="22885" t="22472" r="24685" b="17687"/>
          <a:stretch/>
        </p:blipFill>
        <p:spPr>
          <a:xfrm>
            <a:off x="6167880" y="2256840"/>
            <a:ext cx="4398840" cy="3763800"/>
          </a:xfrm>
          <a:prstGeom prst="rect">
            <a:avLst/>
          </a:prstGeom>
          <a:ln>
            <a:noFill/>
          </a:ln>
        </p:spPr>
      </p:pic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13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 rot="17336400">
            <a:off x="3854880" y="90360"/>
            <a:ext cx="4019400" cy="641232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3"/>
          <p:cNvSpPr/>
          <p:nvPr/>
        </p:nvSpPr>
        <p:spPr>
          <a:xfrm>
            <a:off x="634212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6" name="Image 2"/>
          <p:cNvPicPr/>
          <p:nvPr/>
        </p:nvPicPr>
        <p:blipFill>
          <a:blip r:embed="rId2"/>
          <a:stretch/>
        </p:blipFill>
        <p:spPr>
          <a:xfrm>
            <a:off x="7469280" y="1767240"/>
            <a:ext cx="3090600" cy="478116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2521080" y="1942560"/>
            <a:ext cx="609444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the main way of using our application 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35"/>
          <p:cNvSpPr/>
          <p:nvPr/>
        </p:nvSpPr>
        <p:spPr>
          <a:xfrm>
            <a:off x="3594240" y="6380640"/>
            <a:ext cx="8302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seems to us to be the best way to provide maximum efficiency for the user.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36"/>
          <p:cNvSpPr/>
          <p:nvPr/>
        </p:nvSpPr>
        <p:spPr>
          <a:xfrm>
            <a:off x="3719880" y="3458880"/>
            <a:ext cx="431676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Clicking on the cross sign would open a pop-up menu that would allow the user to select what he wants to do with the app.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14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 rot="17336400">
            <a:off x="3177720" y="479520"/>
            <a:ext cx="4019400" cy="4981320"/>
          </a:xfrm>
          <a:prstGeom prst="triangle">
            <a:avLst>
              <a:gd name="adj" fmla="val 5259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3"/>
          <p:cNvSpPr/>
          <p:nvPr/>
        </p:nvSpPr>
        <p:spPr>
          <a:xfrm>
            <a:off x="5571360" y="1700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3" name="Image 2"/>
          <p:cNvPicPr/>
          <p:nvPr/>
        </p:nvPicPr>
        <p:blipFill>
          <a:blip r:embed="rId2"/>
          <a:srcRect l="24582" t="402" r="16112" b="20127"/>
          <a:stretch/>
        </p:blipFill>
        <p:spPr>
          <a:xfrm>
            <a:off x="6835680" y="718560"/>
            <a:ext cx="3273480" cy="5565240"/>
          </a:xfrm>
          <a:prstGeom prst="rect">
            <a:avLst/>
          </a:prstGeom>
          <a:ln>
            <a:noFill/>
          </a:ln>
        </p:spPr>
      </p:pic>
      <p:sp>
        <p:nvSpPr>
          <p:cNvPr id="334" name="CustomShape 4"/>
          <p:cNvSpPr/>
          <p:nvPr/>
        </p:nvSpPr>
        <p:spPr>
          <a:xfrm>
            <a:off x="3594240" y="611352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is mainly the same idea as the previous mock-up, but the interface would have to be revamped to better fit a tablet.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3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32"/>
          <p:cNvSpPr/>
          <p:nvPr/>
        </p:nvSpPr>
        <p:spPr>
          <a:xfrm rot="16669200">
            <a:off x="2517120" y="-79920"/>
            <a:ext cx="4428360" cy="720216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33"/>
          <p:cNvSpPr/>
          <p:nvPr/>
        </p:nvSpPr>
        <p:spPr>
          <a:xfrm>
            <a:off x="5571360" y="1772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8" name="Image 2"/>
          <p:cNvPicPr/>
          <p:nvPr/>
        </p:nvPicPr>
        <p:blipFill>
          <a:blip r:embed="rId2"/>
          <a:stretch/>
        </p:blipFill>
        <p:spPr>
          <a:xfrm>
            <a:off x="6985440" y="1566720"/>
            <a:ext cx="2917440" cy="4885920"/>
          </a:xfrm>
          <a:prstGeom prst="rect">
            <a:avLst/>
          </a:prstGeom>
          <a:ln>
            <a:noFill/>
          </a:ln>
        </p:spPr>
      </p:pic>
      <p:sp>
        <p:nvSpPr>
          <p:cNvPr id="399" name="CustomShape 34"/>
          <p:cNvSpPr/>
          <p:nvPr/>
        </p:nvSpPr>
        <p:spPr>
          <a:xfrm>
            <a:off x="3594240" y="616536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User can add places/event by selecting on menu bar.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 by pressing on a specific place, a pop-up can be opened…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16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2"/>
          <p:cNvSpPr/>
          <p:nvPr/>
        </p:nvSpPr>
        <p:spPr>
          <a:xfrm rot="16669200">
            <a:off x="2556000" y="-151920"/>
            <a:ext cx="4428360" cy="720216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33"/>
          <p:cNvSpPr/>
          <p:nvPr/>
        </p:nvSpPr>
        <p:spPr>
          <a:xfrm>
            <a:off x="5571360" y="1772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3" name="Image 3"/>
          <p:cNvPicPr/>
          <p:nvPr/>
        </p:nvPicPr>
        <p:blipFill>
          <a:blip r:embed="rId2"/>
          <a:stretch/>
        </p:blipFill>
        <p:spPr>
          <a:xfrm>
            <a:off x="6911280" y="1499760"/>
            <a:ext cx="2996280" cy="4952880"/>
          </a:xfrm>
          <a:prstGeom prst="rect">
            <a:avLst/>
          </a:prstGeom>
          <a:ln>
            <a:noFill/>
          </a:ln>
        </p:spPr>
      </p:pic>
      <p:sp>
        <p:nvSpPr>
          <p:cNvPr id="434" name="CustomShape 34"/>
          <p:cNvSpPr/>
          <p:nvPr/>
        </p:nvSpPr>
        <p:spPr>
          <a:xfrm>
            <a:off x="3594240" y="618552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 would allow the user to select whether he wants to add features like places, events...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17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32"/>
          <p:cNvSpPr/>
          <p:nvPr/>
        </p:nvSpPr>
        <p:spPr>
          <a:xfrm rot="16669200">
            <a:off x="3034080" y="531360"/>
            <a:ext cx="4376880" cy="629424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8" name="Image 3"/>
          <p:cNvPicPr/>
          <p:nvPr/>
        </p:nvPicPr>
        <p:blipFill>
          <a:blip r:embed="rId2"/>
          <a:stretch/>
        </p:blipFill>
        <p:spPr>
          <a:xfrm>
            <a:off x="6890040" y="1729080"/>
            <a:ext cx="3088800" cy="4838400"/>
          </a:xfrm>
          <a:prstGeom prst="rect">
            <a:avLst/>
          </a:prstGeom>
          <a:ln>
            <a:noFill/>
          </a:ln>
        </p:spPr>
      </p:pic>
      <p:sp>
        <p:nvSpPr>
          <p:cNvPr id="469" name="CustomShape 34"/>
          <p:cNvSpPr/>
          <p:nvPr/>
        </p:nvSpPr>
        <p:spPr>
          <a:xfrm>
            <a:off x="3594240" y="6346440"/>
            <a:ext cx="841896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By touching icon on map, we can get access to more information about…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18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32"/>
          <p:cNvSpPr/>
          <p:nvPr/>
        </p:nvSpPr>
        <p:spPr>
          <a:xfrm rot="16669200">
            <a:off x="3034080" y="531360"/>
            <a:ext cx="4376880" cy="629424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3" name="Image 41"/>
          <p:cNvPicPr/>
          <p:nvPr/>
        </p:nvPicPr>
        <p:blipFill>
          <a:blip r:embed="rId2"/>
          <a:stretch/>
        </p:blipFill>
        <p:spPr>
          <a:xfrm>
            <a:off x="6920640" y="1731600"/>
            <a:ext cx="2886480" cy="4880160"/>
          </a:xfrm>
          <a:prstGeom prst="rect">
            <a:avLst/>
          </a:prstGeom>
          <a:ln>
            <a:noFill/>
          </a:ln>
        </p:spPr>
      </p:pic>
      <p:sp>
        <p:nvSpPr>
          <p:cNvPr id="504" name="CustomShape 34"/>
          <p:cNvSpPr/>
          <p:nvPr/>
        </p:nvSpPr>
        <p:spPr>
          <a:xfrm>
            <a:off x="3573000" y="6418440"/>
            <a:ext cx="841896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photos shared, information about events, description of place/event,…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19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7"/>
          <p:cNvPicPr/>
          <p:nvPr/>
        </p:nvPicPr>
        <p:blipFill>
          <a:blip r:embed="rId2"/>
          <a:stretch/>
        </p:blipFill>
        <p:spPr>
          <a:xfrm>
            <a:off x="8870040" y="0"/>
            <a:ext cx="3320640" cy="4977720"/>
          </a:xfrm>
          <a:prstGeom prst="rect">
            <a:avLst/>
          </a:prstGeom>
          <a:ln>
            <a:noFill/>
          </a:ln>
        </p:spPr>
      </p:pic>
      <p:pic>
        <p:nvPicPr>
          <p:cNvPr id="121" name="Image 3"/>
          <p:cNvPicPr/>
          <p:nvPr/>
        </p:nvPicPr>
        <p:blipFill>
          <a:blip r:embed="rId3"/>
          <a:stretch/>
        </p:blipFill>
        <p:spPr>
          <a:xfrm>
            <a:off x="6618960" y="1920960"/>
            <a:ext cx="2364120" cy="3056760"/>
          </a:xfrm>
          <a:prstGeom prst="rect">
            <a:avLst/>
          </a:prstGeom>
          <a:ln>
            <a:noFill/>
          </a:ln>
        </p:spPr>
      </p:pic>
      <p:pic>
        <p:nvPicPr>
          <p:cNvPr id="122" name="Image 6"/>
          <p:cNvPicPr/>
          <p:nvPr/>
        </p:nvPicPr>
        <p:blipFill>
          <a:blip r:embed="rId4"/>
          <a:stretch/>
        </p:blipFill>
        <p:spPr>
          <a:xfrm>
            <a:off x="7896240" y="1965600"/>
            <a:ext cx="1045440" cy="8866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3" name="CustomShape 1"/>
          <p:cNvSpPr/>
          <p:nvPr/>
        </p:nvSpPr>
        <p:spPr>
          <a:xfrm>
            <a:off x="810000" y="1464840"/>
            <a:ext cx="10570680" cy="296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54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An App to share your favourite places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95520" y="5257440"/>
            <a:ext cx="10591200" cy="85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This app will allow you to keep track of your favorite places and your upcoming events while sharing all of that with your friends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0120" y="837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32"/>
          <p:cNvSpPr/>
          <p:nvPr/>
        </p:nvSpPr>
        <p:spPr>
          <a:xfrm rot="15520200">
            <a:off x="2775240" y="1169640"/>
            <a:ext cx="4367160" cy="6652800"/>
          </a:xfrm>
          <a:prstGeom prst="triangle">
            <a:avLst>
              <a:gd name="adj" fmla="val 28942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33"/>
          <p:cNvSpPr/>
          <p:nvPr/>
        </p:nvSpPr>
        <p:spPr>
          <a:xfrm>
            <a:off x="5571360" y="1556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8" name="Image 2"/>
          <p:cNvPicPr/>
          <p:nvPr/>
        </p:nvPicPr>
        <p:blipFill>
          <a:blip r:embed="rId2"/>
          <a:stretch/>
        </p:blipFill>
        <p:spPr>
          <a:xfrm>
            <a:off x="6883920" y="1397880"/>
            <a:ext cx="3027960" cy="4838760"/>
          </a:xfrm>
          <a:prstGeom prst="rect">
            <a:avLst/>
          </a:prstGeom>
          <a:ln>
            <a:noFill/>
          </a:ln>
        </p:spPr>
      </p:pic>
      <p:sp>
        <p:nvSpPr>
          <p:cNvPr id="539" name="CustomShape 34"/>
          <p:cNvSpPr/>
          <p:nvPr/>
        </p:nvSpPr>
        <p:spPr>
          <a:xfrm>
            <a:off x="3647880" y="6093360"/>
            <a:ext cx="84697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its by the pop-up, address will auto completed and he can fill up the rest of information. He can also decide to share it.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35"/>
          <p:cNvSpPr/>
          <p:nvPr/>
        </p:nvSpPr>
        <p:spPr>
          <a:xfrm>
            <a:off x="3143520" y="1948320"/>
            <a:ext cx="3835080" cy="68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would be the adding/setting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menu for place/event.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36"/>
          <p:cNvSpPr/>
          <p:nvPr/>
        </p:nvSpPr>
        <p:spPr>
          <a:xfrm>
            <a:off x="4091040" y="4411440"/>
            <a:ext cx="2460600" cy="134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 the user adds by the menu bar, he can write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address and fill up other information.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5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0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3" name="CustomShape 32"/>
          <p:cNvSpPr/>
          <p:nvPr/>
        </p:nvSpPr>
        <p:spPr>
          <a:xfrm rot="16200000">
            <a:off x="3401640" y="1290960"/>
            <a:ext cx="4364640" cy="5567760"/>
          </a:xfrm>
          <a:prstGeom prst="triangle">
            <a:avLst>
              <a:gd name="adj" fmla="val 21150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5" name="Image 4"/>
          <p:cNvPicPr/>
          <p:nvPr/>
        </p:nvPicPr>
        <p:blipFill>
          <a:blip r:embed="rId2"/>
          <a:srcRect t="3218" b="3996"/>
          <a:stretch/>
        </p:blipFill>
        <p:spPr>
          <a:xfrm>
            <a:off x="6892560" y="1890720"/>
            <a:ext cx="2952000" cy="4540320"/>
          </a:xfrm>
          <a:prstGeom prst="rect">
            <a:avLst/>
          </a:prstGeom>
          <a:ln>
            <a:noFill/>
          </a:ln>
        </p:spPr>
      </p:pic>
      <p:sp>
        <p:nvSpPr>
          <p:cNvPr id="576" name="CustomShape 34"/>
          <p:cNvSpPr/>
          <p:nvPr/>
        </p:nvSpPr>
        <p:spPr>
          <a:xfrm>
            <a:off x="3632400" y="6099840"/>
            <a:ext cx="81903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List of maps the user created.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can select the maps he want to activate on the general plan, add or delete.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21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9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CustomShape 9"/>
          <p:cNvSpPr/>
          <p:nvPr/>
        </p:nvSpPr>
        <p:spPr>
          <a:xfrm rot="16200000" flipH="1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3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4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5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2"/>
          <p:cNvSpPr/>
          <p:nvPr/>
        </p:nvSpPr>
        <p:spPr>
          <a:xfrm rot="15636000">
            <a:off x="4062600" y="1635120"/>
            <a:ext cx="4380480" cy="5844240"/>
          </a:xfrm>
          <a:prstGeom prst="triangle">
            <a:avLst>
              <a:gd name="adj" fmla="val 20358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0" name="Image 2"/>
          <p:cNvPicPr/>
          <p:nvPr/>
        </p:nvPicPr>
        <p:blipFill>
          <a:blip r:embed="rId2"/>
          <a:stretch/>
        </p:blipFill>
        <p:spPr>
          <a:xfrm>
            <a:off x="6942960" y="1722600"/>
            <a:ext cx="2953800" cy="4889520"/>
          </a:xfrm>
          <a:prstGeom prst="rect">
            <a:avLst/>
          </a:prstGeom>
          <a:ln>
            <a:noFill/>
          </a:ln>
        </p:spPr>
      </p:pic>
      <p:sp>
        <p:nvSpPr>
          <p:cNvPr id="611" name="CustomShape 34"/>
          <p:cNvSpPr/>
          <p:nvPr/>
        </p:nvSpPr>
        <p:spPr>
          <a:xfrm>
            <a:off x="4082400" y="6428880"/>
            <a:ext cx="47991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quick-access to the filters of the current map.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22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Backlog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13" name="Table 2"/>
          <p:cNvGraphicFramePr/>
          <p:nvPr/>
        </p:nvGraphicFramePr>
        <p:xfrm>
          <a:off x="609480" y="2207520"/>
          <a:ext cx="10728360" cy="451524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7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</a:tr>
              <a:tr h="408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place, events : Add, delete or edit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94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multiple maps : Add, delete, edit, share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394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Filter by category : You can select a category to display on your map. 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18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Login/Logout protocol.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Friendlist :Add a friend, delete a friend, share with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Pictures : Add, delete, comment,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16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Messages/Comments : Add, delete, edit,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Pathfinding : Find the shortest path between two points.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map (from friend or a public one)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place (by name or by coordinates)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23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Web Services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15" name="Table 2"/>
          <p:cNvGraphicFramePr/>
          <p:nvPr/>
        </p:nvGraphicFramePr>
        <p:xfrm>
          <a:off x="236880" y="2289240"/>
          <a:ext cx="11868480" cy="458460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6042240"/>
              </a:tblGrid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Type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URL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Behavior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 list of maps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561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place / event for the corresponding «id»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map for the corresponding «id»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place / event for the corresponding «id»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map for the corresponding «id»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place / event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place / event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picture to an event or place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/{id_map}/{id_place}/{id_picture}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picture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60120" y="83711"/>
            <a:ext cx="6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24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System Definition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18640" y="2349000"/>
            <a:ext cx="1055304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Mark a place down as one of your favourites in the world.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Plan your upcoming events and share them with your friends.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Share your maps with your friends or make it available publicly.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Manage multiple maps, and combine them.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Add your own photos of the events and places you go to.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Find the shortest way to go where you want to go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0120" y="837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Users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58240" y="2296800"/>
            <a:ext cx="10553040" cy="36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1640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There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only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one type of user in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this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app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: The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regular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one.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able to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create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edit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manage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and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share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maps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.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On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them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can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organise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events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place points of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interest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and check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what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others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have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decided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to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share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.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He has the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possibility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to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publish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photos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and 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messages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and to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befriend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others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.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Image 3"/>
          <p:cNvPicPr/>
          <p:nvPr/>
        </p:nvPicPr>
        <p:blipFill>
          <a:blip r:embed="rId2"/>
          <a:stretch/>
        </p:blipFill>
        <p:spPr>
          <a:xfrm>
            <a:off x="9461160" y="282096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130" name="Image 4"/>
          <p:cNvPicPr/>
          <p:nvPr/>
        </p:nvPicPr>
        <p:blipFill>
          <a:blip r:embed="rId3"/>
          <a:stretch/>
        </p:blipFill>
        <p:spPr>
          <a:xfrm>
            <a:off x="7709760" y="3154320"/>
            <a:ext cx="770040" cy="959400"/>
          </a:xfrm>
          <a:prstGeom prst="rect">
            <a:avLst/>
          </a:prstGeom>
          <a:ln>
            <a:noFill/>
          </a:ln>
        </p:spPr>
      </p:pic>
      <p:pic>
        <p:nvPicPr>
          <p:cNvPr id="131" name="Image 5"/>
          <p:cNvPicPr/>
          <p:nvPr/>
        </p:nvPicPr>
        <p:blipFill>
          <a:blip r:embed="rId4"/>
          <a:stretch/>
        </p:blipFill>
        <p:spPr>
          <a:xfrm>
            <a:off x="9705600" y="4637160"/>
            <a:ext cx="1624320" cy="1509840"/>
          </a:xfrm>
          <a:prstGeom prst="rect">
            <a:avLst/>
          </a:prstGeom>
          <a:ln>
            <a:noFill/>
          </a:ln>
        </p:spPr>
      </p:pic>
      <p:pic>
        <p:nvPicPr>
          <p:cNvPr id="132" name="Image 6"/>
          <p:cNvPicPr/>
          <p:nvPr/>
        </p:nvPicPr>
        <p:blipFill>
          <a:blip r:embed="rId5"/>
          <a:stretch/>
        </p:blipFill>
        <p:spPr>
          <a:xfrm>
            <a:off x="10518480" y="3783600"/>
            <a:ext cx="1533960" cy="1870920"/>
          </a:xfrm>
          <a:prstGeom prst="rect">
            <a:avLst/>
          </a:prstGeom>
          <a:ln>
            <a:noFill/>
          </a:ln>
        </p:spPr>
      </p:pic>
      <p:pic>
        <p:nvPicPr>
          <p:cNvPr id="133" name="Image 7"/>
          <p:cNvPicPr/>
          <p:nvPr/>
        </p:nvPicPr>
        <p:blipFill>
          <a:blip r:embed="rId6"/>
          <a:stretch/>
        </p:blipFill>
        <p:spPr>
          <a:xfrm>
            <a:off x="10276200" y="4603320"/>
            <a:ext cx="203760" cy="248760"/>
          </a:xfrm>
          <a:prstGeom prst="rect">
            <a:avLst/>
          </a:prstGeom>
          <a:ln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60120" y="837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recap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18640" y="2222280"/>
            <a:ext cx="10553040" cy="36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164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business objects would be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Users themselves.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Places of interest a user can pinpoint.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Events the users can schedule.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Maps a user will create and manage.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messages and pictures a user can send.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0120" y="837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Technical Proposition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628200" y="2946240"/>
            <a:ext cx="7071120" cy="310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 have four main subsystems coexisting in our app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Database stocking data of users and places/events.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main server running the code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Google Map API, called to display the map to the user.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user’s own screen, on which we will render the map.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650880" y="2432160"/>
            <a:ext cx="226548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Server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741600" y="5166720"/>
            <a:ext cx="217476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 (Mobile, User’s screen)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7460280" y="5122440"/>
            <a:ext cx="158184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Map API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10784160" y="3460680"/>
            <a:ext cx="43920" cy="170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7"/>
          <p:cNvSpPr/>
          <p:nvPr/>
        </p:nvSpPr>
        <p:spPr>
          <a:xfrm>
            <a:off x="9043200" y="5669280"/>
            <a:ext cx="6966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8"/>
          <p:cNvSpPr/>
          <p:nvPr/>
        </p:nvSpPr>
        <p:spPr>
          <a:xfrm>
            <a:off x="7460280" y="2432160"/>
            <a:ext cx="158184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Database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9"/>
          <p:cNvSpPr/>
          <p:nvPr/>
        </p:nvSpPr>
        <p:spPr>
          <a:xfrm>
            <a:off x="9043200" y="2946240"/>
            <a:ext cx="60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ZoneTexte 10"/>
          <p:cNvSpPr txBox="1"/>
          <p:nvPr/>
        </p:nvSpPr>
        <p:spPr>
          <a:xfrm>
            <a:off x="60120" y="837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810000" y="447120"/>
            <a:ext cx="1056960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Image 145"/>
          <p:cNvPicPr/>
          <p:nvPr/>
        </p:nvPicPr>
        <p:blipFill>
          <a:blip r:embed="rId2"/>
          <a:stretch/>
        </p:blipFill>
        <p:spPr>
          <a:xfrm>
            <a:off x="2770920" y="2028960"/>
            <a:ext cx="8677080" cy="4667040"/>
          </a:xfrm>
          <a:prstGeom prst="rect">
            <a:avLst/>
          </a:prstGeom>
          <a:ln>
            <a:noFill/>
          </a:ln>
        </p:spPr>
      </p:pic>
      <p:sp>
        <p:nvSpPr>
          <p:cNvPr id="147" name="Line 2"/>
          <p:cNvSpPr/>
          <p:nvPr/>
        </p:nvSpPr>
        <p:spPr>
          <a:xfrm flipV="1">
            <a:off x="4176000" y="2952000"/>
            <a:ext cx="792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ZoneTexte 4"/>
          <p:cNvSpPr txBox="1"/>
          <p:nvPr/>
        </p:nvSpPr>
        <p:spPr>
          <a:xfrm>
            <a:off x="60120" y="837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0120" y="399960"/>
            <a:ext cx="12131640" cy="11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The Database : How it works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32000" y="2304000"/>
            <a:ext cx="9935640" cy="41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8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fr-FR" sz="18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All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our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DAOs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represent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a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Database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Entity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 :  User, Event/Place, </a:t>
            </a:r>
            <a:r>
              <a:rPr lang="fr-FR" sz="1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Map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,..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They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share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common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functions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extended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from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the DAO abstract class :  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8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The </a:t>
            </a:r>
            <a:r>
              <a:rPr lang="fr-FR" sz="1800" b="1" u="sng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add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function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is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the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same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for all the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DAOs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and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allow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us to push 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8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The </a:t>
            </a:r>
            <a:r>
              <a:rPr lang="fr-FR" sz="1800" b="1" u="sng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delete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function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is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not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shared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and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takes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care, for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each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DAO, to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delete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« en cascade » the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appropriate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data in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linked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tables.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8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The </a:t>
            </a:r>
            <a:r>
              <a:rPr lang="fr-FR" sz="1800" b="1" u="sng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find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function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is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explicit and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returns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the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row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of the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found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row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.</a:t>
            </a:r>
            <a:r>
              <a:rPr lang="fr-FR" sz="1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8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The </a:t>
            </a:r>
            <a:r>
              <a:rPr lang="fr-FR" sz="1800" b="1" u="sng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exist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function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allows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for the real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checks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to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take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place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(For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example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,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we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check in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it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that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the end date of an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event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isn’t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</a:t>
            </a:r>
            <a:r>
              <a:rPr lang="fr-FR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already</a:t>
            </a:r>
            <a:r>
              <a:rPr lang="fr-F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 pitchFamily="34" charset="0"/>
              </a:rPr>
              <a:t> over)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0120" y="837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2"/>
          <p:cNvSpPr/>
          <p:nvPr/>
        </p:nvSpPr>
        <p:spPr>
          <a:xfrm>
            <a:off x="2232000" y="2736000"/>
            <a:ext cx="20156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Design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2376000" y="5400000"/>
            <a:ext cx="26636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Simplicity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7920000" y="4811040"/>
            <a:ext cx="33116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Easy handling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7848000" y="2507040"/>
            <a:ext cx="25916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Efficiency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6"/>
          <p:cNvSpPr/>
          <p:nvPr/>
        </p:nvSpPr>
        <p:spPr>
          <a:xfrm>
            <a:off x="1440000" y="274680"/>
            <a:ext cx="9527040" cy="145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9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GOALS IN MIND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Image 155"/>
          <p:cNvPicPr/>
          <p:nvPr/>
        </p:nvPicPr>
        <p:blipFill>
          <a:blip r:embed="rId2"/>
          <a:stretch/>
        </p:blipFill>
        <p:spPr>
          <a:xfrm>
            <a:off x="4464000" y="2592000"/>
            <a:ext cx="3522240" cy="3522240"/>
          </a:xfrm>
          <a:prstGeom prst="rect">
            <a:avLst/>
          </a:prstGeom>
          <a:ln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60120" y="837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3566</TotalTime>
  <Words>1172</Words>
  <Application>Microsoft Office PowerPoint</Application>
  <PresentationFormat>Personnalisé</PresentationFormat>
  <Paragraphs>328</Paragraphs>
  <Slides>24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24</vt:i4>
      </vt:variant>
    </vt:vector>
  </HeadingPairs>
  <TitlesOfParts>
    <vt:vector size="27" baseType="lpstr"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Yogaratnam YUGANSAN</dc:creator>
  <cp:lastModifiedBy>Yogaratnam YUGANSAN</cp:lastModifiedBy>
  <cp:revision>25</cp:revision>
  <dcterms:created xsi:type="dcterms:W3CDTF">2018-02-08T10:47:17Z</dcterms:created>
  <dcterms:modified xsi:type="dcterms:W3CDTF">2018-05-02T08:17:02Z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  <property fmtid="{D5CDD505-2E9C-101B-9397-08002B2CF9AE}" pid="12" name="_TemplateID">
    <vt:lpwstr>TC040013929991</vt:lpwstr>
  </property>
</Properties>
</file>